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69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3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B874CD-2844-4A2C-BC61-944B9694B28A}" v="15" dt="2023-04-23T14:13:37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7"/>
    <p:restoredTop sz="94884"/>
  </p:normalViewPr>
  <p:slideViewPr>
    <p:cSldViewPr snapToGrid="0" snapToObjects="1">
      <p:cViewPr>
        <p:scale>
          <a:sx n="71" d="100"/>
          <a:sy n="71" d="100"/>
        </p:scale>
        <p:origin x="6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ya Brown" userId="kP/BkiejReeQzYrsKgd6onXEpOpNth6h9psSrmK+r2E=" providerId="None" clId="Web-{FBB874CD-2844-4A2C-BC61-944B9694B28A}"/>
    <pc:docChg chg="delSld modSld">
      <pc:chgData name="Tanya Brown" userId="kP/BkiejReeQzYrsKgd6onXEpOpNth6h9psSrmK+r2E=" providerId="None" clId="Web-{FBB874CD-2844-4A2C-BC61-944B9694B28A}" dt="2023-04-23T14:13:36.535" v="8" actId="20577"/>
      <pc:docMkLst>
        <pc:docMk/>
      </pc:docMkLst>
      <pc:sldChg chg="del">
        <pc:chgData name="Tanya Brown" userId="kP/BkiejReeQzYrsKgd6onXEpOpNth6h9psSrmK+r2E=" providerId="None" clId="Web-{FBB874CD-2844-4A2C-BC61-944B9694B28A}" dt="2023-04-23T14:13:24.551" v="0"/>
        <pc:sldMkLst>
          <pc:docMk/>
          <pc:sldMk cId="2306175275" sldId="257"/>
        </pc:sldMkLst>
      </pc:sldChg>
      <pc:sldChg chg="del">
        <pc:chgData name="Tanya Brown" userId="kP/BkiejReeQzYrsKgd6onXEpOpNth6h9psSrmK+r2E=" providerId="None" clId="Web-{FBB874CD-2844-4A2C-BC61-944B9694B28A}" dt="2023-04-23T14:13:29.535" v="3"/>
        <pc:sldMkLst>
          <pc:docMk/>
          <pc:sldMk cId="3320249015" sldId="259"/>
        </pc:sldMkLst>
      </pc:sldChg>
      <pc:sldChg chg="del">
        <pc:chgData name="Tanya Brown" userId="kP/BkiejReeQzYrsKgd6onXEpOpNth6h9psSrmK+r2E=" providerId="None" clId="Web-{FBB874CD-2844-4A2C-BC61-944B9694B28A}" dt="2023-04-23T14:13:27.457" v="2"/>
        <pc:sldMkLst>
          <pc:docMk/>
          <pc:sldMk cId="3596126235" sldId="260"/>
        </pc:sldMkLst>
      </pc:sldChg>
      <pc:sldChg chg="del">
        <pc:chgData name="Tanya Brown" userId="kP/BkiejReeQzYrsKgd6onXEpOpNth6h9psSrmK+r2E=" providerId="None" clId="Web-{FBB874CD-2844-4A2C-BC61-944B9694B28A}" dt="2023-04-23T14:13:26.973" v="1"/>
        <pc:sldMkLst>
          <pc:docMk/>
          <pc:sldMk cId="4169381346" sldId="267"/>
        </pc:sldMkLst>
      </pc:sldChg>
      <pc:sldChg chg="del">
        <pc:chgData name="Tanya Brown" userId="kP/BkiejReeQzYrsKgd6onXEpOpNth6h9psSrmK+r2E=" providerId="None" clId="Web-{FBB874CD-2844-4A2C-BC61-944B9694B28A}" dt="2023-04-23T14:13:30.770" v="4"/>
        <pc:sldMkLst>
          <pc:docMk/>
          <pc:sldMk cId="3710144472" sldId="268"/>
        </pc:sldMkLst>
      </pc:sldChg>
      <pc:sldChg chg="modSp">
        <pc:chgData name="Tanya Brown" userId="kP/BkiejReeQzYrsKgd6onXEpOpNth6h9psSrmK+r2E=" providerId="None" clId="Web-{FBB874CD-2844-4A2C-BC61-944B9694B28A}" dt="2023-04-23T14:13:36.535" v="8" actId="20577"/>
        <pc:sldMkLst>
          <pc:docMk/>
          <pc:sldMk cId="1268795075" sldId="269"/>
        </pc:sldMkLst>
        <pc:spChg chg="mod">
          <ac:chgData name="Tanya Brown" userId="kP/BkiejReeQzYrsKgd6onXEpOpNth6h9psSrmK+r2E=" providerId="None" clId="Web-{FBB874CD-2844-4A2C-BC61-944B9694B28A}" dt="2023-04-23T14:13:36.535" v="8" actId="20577"/>
          <ac:spMkLst>
            <pc:docMk/>
            <pc:sldMk cId="1268795075" sldId="269"/>
            <ac:spMk id="11" creationId="{AF572485-2135-DA33-7A19-9377E41EF63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4CE10-5FE1-3D49-99A6-DAFC85AC0A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6927B-97D2-554B-A214-D73EE1A76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8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6" y="4227594"/>
            <a:ext cx="8404977" cy="1305500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chemeClr val="accent5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0927" y="5766099"/>
            <a:ext cx="8404976" cy="590251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36FE41B-E7AE-FC43-A4A2-51F814520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9905" y="417149"/>
            <a:ext cx="1739198" cy="365125"/>
          </a:xfr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6C33123A-F54F-2341-AC44-7F40417F38A2}" type="datetime4">
              <a:rPr lang="en-US" smtClean="0"/>
              <a:t>April 23,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6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68" y="2463800"/>
            <a:ext cx="8529676" cy="2651125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None/>
              <a:defRPr sz="2200" b="0" i="0" baseline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F94D049-750D-4443-ABB8-2C3A349AFA4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76101" y="5209658"/>
            <a:ext cx="5276113" cy="1051959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21C2F4-C445-134C-AB62-EC44C3AC62A6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0C0F91-4826-AB48-8200-0AA6EBCF9CAB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61950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" descr="preencoded.png">
            <a:extLst>
              <a:ext uri="{FF2B5EF4-FFF2-40B4-BE49-F238E27FC236}">
                <a16:creationId xmlns:a16="http://schemas.microsoft.com/office/drawing/2014/main" id="{6129D614-C18E-A84F-A35D-B85AD0710D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B3474F2-813F-144E-A5E3-9EFB3D5E77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202" y="452406"/>
            <a:ext cx="5163202" cy="752449"/>
          </a:xfrm>
        </p:spPr>
        <p:txBody>
          <a:bodyPr anchor="t">
            <a:normAutofit/>
          </a:bodyPr>
          <a:lstStyle>
            <a:lvl1pPr>
              <a:defRPr sz="1300" b="1"/>
            </a:lvl1pPr>
          </a:lstStyle>
          <a:p>
            <a:r>
              <a:rPr lang="en-US" dirty="0"/>
              <a:t>Introduction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95F123-F83C-D74D-B917-9E9D3B4BA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244" y="1702014"/>
            <a:ext cx="5163202" cy="4255854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500"/>
              </a:spcAft>
              <a:buNone/>
              <a:defRPr sz="22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1F61D637-3F32-614B-99A7-CE6CA71985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927D43-946C-AB43-B96A-8F8625D7ECA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566312" y="446161"/>
            <a:ext cx="4394634" cy="75869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25F86CE-9BC1-6743-9E0C-DD5B6FB8AB49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45850" y="1702014"/>
            <a:ext cx="5140134" cy="42558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lnSpc>
                <a:spcPts val="2000"/>
              </a:lnSpc>
              <a:spcAft>
                <a:spcPts val="1950"/>
              </a:spcAft>
            </a:pP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035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202" y="1308839"/>
            <a:ext cx="6264941" cy="13052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F1B40-2588-3D4B-8C12-01E00E3A8BD5}"/>
              </a:ext>
            </a:extLst>
          </p:cNvPr>
          <p:cNvCxnSpPr>
            <a:cxnSpLocks/>
          </p:cNvCxnSpPr>
          <p:nvPr userDrawn="1"/>
        </p:nvCxnSpPr>
        <p:spPr>
          <a:xfrm>
            <a:off x="7993530" y="2652595"/>
            <a:ext cx="0" cy="3701068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1AC8C5-5BCC-F143-AA3D-E8B580BC3899}"/>
              </a:ext>
            </a:extLst>
          </p:cNvPr>
          <p:cNvCxnSpPr>
            <a:cxnSpLocks/>
          </p:cNvCxnSpPr>
          <p:nvPr userDrawn="1"/>
        </p:nvCxnSpPr>
        <p:spPr>
          <a:xfrm>
            <a:off x="4174297" y="2652595"/>
            <a:ext cx="0" cy="3701068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33607-A703-8641-92B9-55BCB9A6172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52595"/>
            <a:ext cx="12192000" cy="0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F57EB42-4981-064D-9CE9-E9DB573814E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086501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924E4CC-F6FD-524A-9FED-C626A85DF7F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086501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66B347D-34B5-7142-B26C-56CEAC99DC7D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8086501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8838D29-272F-F149-AD8D-3E5D2AD51AF6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444202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B575BD0-362D-7C47-9EAD-C5F806621E1D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444202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003DD90-3175-F44F-8D72-458530DE4A62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444202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4DF355D-6530-1F46-BC1A-E979ADECFB94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4260638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478E426-63EF-244C-B829-98E2E21E119B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4260638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9BDC90-F4BA-5D40-A0EF-BD5586AFF4BE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4260638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8765B4F-24D8-2641-9261-F629332413A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4CD120F-A27D-2143-88BD-66FC0DCC642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50799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202" y="1308839"/>
            <a:ext cx="6264941" cy="13052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8DDCAA-666B-BB40-B3E0-9F6817656A5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25654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F1B40-2588-3D4B-8C12-01E00E3A8BD5}"/>
              </a:ext>
            </a:extLst>
          </p:cNvPr>
          <p:cNvCxnSpPr>
            <a:cxnSpLocks/>
          </p:cNvCxnSpPr>
          <p:nvPr userDrawn="1"/>
        </p:nvCxnSpPr>
        <p:spPr>
          <a:xfrm>
            <a:off x="610616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02867A-99C5-A847-B4B7-375BA3263372}"/>
              </a:ext>
            </a:extLst>
          </p:cNvPr>
          <p:cNvCxnSpPr>
            <a:cxnSpLocks/>
          </p:cNvCxnSpPr>
          <p:nvPr userDrawn="1"/>
        </p:nvCxnSpPr>
        <p:spPr>
          <a:xfrm>
            <a:off x="897128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1AC8C5-5BCC-F143-AA3D-E8B580BC3899}"/>
              </a:ext>
            </a:extLst>
          </p:cNvPr>
          <p:cNvCxnSpPr>
            <a:cxnSpLocks/>
          </p:cNvCxnSpPr>
          <p:nvPr userDrawn="1"/>
        </p:nvCxnSpPr>
        <p:spPr>
          <a:xfrm>
            <a:off x="324104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33607-A703-8641-92B9-55BCB9A6172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52595"/>
            <a:ext cx="12192000" cy="0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B08375B-C3F2-524E-910B-D9C21C18B5C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25654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F44CBEE-7235-1C4B-A2D6-7A398A0159F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5655" y="3999753"/>
            <a:ext cx="2765652" cy="2356598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3CCFE16-FD6F-9E4A-BE05-F4B5A69432E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317709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93C09BD-8DFF-E148-BDEB-C6CC79B3C224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317709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83DDF49-EF8F-2C4C-8580-0A5DD0BEDF8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317710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F57EB42-4981-064D-9CE9-E9DB573814E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199131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924E4CC-F6FD-524A-9FED-C626A85DF7F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199131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66B347D-34B5-7142-B26C-56CEAC99DC7D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6199132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6703E58-9291-EE40-8DCB-A241470F951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9091189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D451DD1-615B-AE43-9B8E-1BB26CDED94B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9091189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5571B90-D179-B34F-95F4-C185A51AB586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091190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FCF8479-82B0-0840-9B2D-AC5FD4ACD354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7032ABB-7447-304B-BC64-9369BF7A935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21605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DBC3CC-6FE7-A44B-BF70-8A106D9EA5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4203" y="2125027"/>
            <a:ext cx="5099050" cy="4135260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471E2F-DB90-7742-9555-5B74693D7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8"/>
                    </a14:imgEffect>
                    <a14:imgEffect>
                      <a14:saturation sat="8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 l="17520" t="6646" r="29386" b="1660"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961E201-BA38-4447-A0C1-6213D4ABE43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2" y="241683"/>
            <a:ext cx="5333028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B363821-E1AE-0E4B-AB14-075EE424E572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76100" y="698668"/>
            <a:ext cx="533302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4291436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place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1E4FA67-482D-F249-9F64-D3A7846B76E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6121820" y="0"/>
            <a:ext cx="6070180" cy="6858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DBC3CC-6FE7-A44B-BF70-8A106D9EA5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4203" y="2125027"/>
            <a:ext cx="5099050" cy="4135260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9F9F3A5-801B-434A-86BB-2BEE7C86970F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1" y="241683"/>
            <a:ext cx="5386817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8A2491D-CED1-3E4A-83F9-0AEC1BF664C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76101" y="698668"/>
            <a:ext cx="5386818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546135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_with l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  <a:tabLst/>
              <a:defRPr lang="en-US" sz="2000" kern="1200" dirty="0">
                <a:solidFill>
                  <a:srgbClr val="E0D5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7E7661C-8F47-A84E-B097-83D2887BAAE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9E33F36-CB6A-3845-B322-222BD9B1F41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306387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None/>
              <a:tabLst/>
              <a:defRPr lang="en-US" sz="2000" kern="1200" dirty="0">
                <a:solidFill>
                  <a:srgbClr val="E0D5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79ACECD-DD2A-B64F-8E1E-426B640A054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619EC4-76DA-1644-8D14-0A5DD8E7E33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2165111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_with list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B9925059-DA62-0741-A886-A75ABAED9C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764541A-60A7-0341-A51E-F5FF355F6C5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BDE9E37-ED42-4A4B-B60D-A82312F735A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252524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C62FF63-C28D-7F40-BAA1-AE019F36409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D736A-D0E9-D04E-BD47-9408BA10510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878163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7" y="4933507"/>
            <a:ext cx="5128022" cy="13055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9FB89F2B-E93E-0641-8991-6CC778E411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1" t="9698" r="21187"/>
          <a:stretch/>
        </p:blipFill>
        <p:spPr bwMode="auto">
          <a:xfrm>
            <a:off x="6113794" y="-1"/>
            <a:ext cx="6078204" cy="683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439FD51-B1D6-8F4A-803E-396E69AF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6197" y="4567999"/>
            <a:ext cx="1739198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6E3C9BF4-CD7D-8540-B3F3-C4359157ED05}" type="datetime4">
              <a:rPr lang="en-US" smtClean="0"/>
              <a:t>April 23,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58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D52FD-2419-B24C-B2EA-9271BC6BBF87}"/>
              </a:ext>
            </a:extLst>
          </p:cNvPr>
          <p:cNvCxnSpPr>
            <a:cxnSpLocks/>
          </p:cNvCxnSpPr>
          <p:nvPr userDrawn="1"/>
        </p:nvCxnSpPr>
        <p:spPr>
          <a:xfrm>
            <a:off x="0" y="1030494"/>
            <a:ext cx="12251473" cy="32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43891-19A2-E44C-BFD9-E9A295B5D0FD}"/>
              </a:ext>
            </a:extLst>
          </p:cNvPr>
          <p:cNvCxnSpPr>
            <a:cxnSpLocks/>
          </p:cNvCxnSpPr>
          <p:nvPr userDrawn="1"/>
        </p:nvCxnSpPr>
        <p:spPr>
          <a:xfrm>
            <a:off x="0" y="2697284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6461FD-CC27-ED43-9F1E-024F4F11A555}"/>
              </a:ext>
            </a:extLst>
          </p:cNvPr>
          <p:cNvCxnSpPr>
            <a:cxnSpLocks/>
          </p:cNvCxnSpPr>
          <p:nvPr userDrawn="1"/>
        </p:nvCxnSpPr>
        <p:spPr>
          <a:xfrm>
            <a:off x="0" y="4243145"/>
            <a:ext cx="12192000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4B4CC7-DE04-614C-8F67-33EBDF91710B}"/>
              </a:ext>
            </a:extLst>
          </p:cNvPr>
          <p:cNvCxnSpPr>
            <a:cxnSpLocks/>
          </p:cNvCxnSpPr>
          <p:nvPr userDrawn="1"/>
        </p:nvCxnSpPr>
        <p:spPr>
          <a:xfrm>
            <a:off x="0" y="5845140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210702-9285-5B4D-A2ED-83DAECEA8C8B}"/>
              </a:ext>
            </a:extLst>
          </p:cNvPr>
          <p:cNvCxnSpPr>
            <a:cxnSpLocks/>
          </p:cNvCxnSpPr>
          <p:nvPr userDrawn="1"/>
        </p:nvCxnSpPr>
        <p:spPr>
          <a:xfrm>
            <a:off x="8868936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15DD7A-2884-CB45-A39F-88BC1E8F8B37}"/>
              </a:ext>
            </a:extLst>
          </p:cNvPr>
          <p:cNvCxnSpPr>
            <a:cxnSpLocks/>
          </p:cNvCxnSpPr>
          <p:nvPr userDrawn="1"/>
        </p:nvCxnSpPr>
        <p:spPr>
          <a:xfrm>
            <a:off x="6140604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73CE6-A7CE-D14D-8423-5DE8FD3F2093}"/>
              </a:ext>
            </a:extLst>
          </p:cNvPr>
          <p:cNvCxnSpPr>
            <a:cxnSpLocks/>
          </p:cNvCxnSpPr>
          <p:nvPr userDrawn="1"/>
        </p:nvCxnSpPr>
        <p:spPr>
          <a:xfrm>
            <a:off x="3352800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45FF2A-79FD-BB44-A2CA-1331757B5311}"/>
              </a:ext>
            </a:extLst>
          </p:cNvPr>
          <p:cNvCxnSpPr>
            <a:cxnSpLocks/>
          </p:cNvCxnSpPr>
          <p:nvPr userDrawn="1"/>
        </p:nvCxnSpPr>
        <p:spPr>
          <a:xfrm>
            <a:off x="624468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97979B-8AFF-904E-960C-121AED32CABF}"/>
              </a:ext>
            </a:extLst>
          </p:cNvPr>
          <p:cNvCxnSpPr>
            <a:cxnSpLocks/>
          </p:cNvCxnSpPr>
          <p:nvPr userDrawn="1"/>
        </p:nvCxnSpPr>
        <p:spPr>
          <a:xfrm>
            <a:off x="11567532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F7955-5E89-D74C-9EF1-CE55C691D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243" y="1893134"/>
            <a:ext cx="2272154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86102F4-C2D7-4949-BBD7-069B15E2B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1239" y="1902234"/>
            <a:ext cx="2276961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FD0E42-6CF3-3B45-8418-50EFC96439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2660" y="1890542"/>
            <a:ext cx="227387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3411B4C-A7FB-C84C-A916-88C5CFEDAE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1239" y="3498093"/>
            <a:ext cx="2276958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7D50877-D419-A647-A938-AC0D343DB4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06007" y="5027896"/>
            <a:ext cx="228219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749A1C5-832F-3641-9E2E-346ED2ADA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42660" y="3499339"/>
            <a:ext cx="2273868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63CAA6B-5FB2-BE46-98FE-5279349B8F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1914" y="1890541"/>
            <a:ext cx="227321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F950F76-DB7E-EB40-8326-ED06CCFE62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242" y="3493305"/>
            <a:ext cx="2272154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4229E0C-62C8-3644-BA3B-504280DC79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6323" y="5027895"/>
            <a:ext cx="2274071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C169B54-58A1-214E-AD85-F41C9E059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43521" y="5027894"/>
            <a:ext cx="2273005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10A2D85-31D3-7E4E-9E1E-004FBB157E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1914" y="3499339"/>
            <a:ext cx="2259195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72B8D38-17CE-6549-B165-F0E689696E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1913" y="5027893"/>
            <a:ext cx="2302943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57904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10 School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D52FD-2419-B24C-B2EA-9271BC6BBF87}"/>
              </a:ext>
            </a:extLst>
          </p:cNvPr>
          <p:cNvCxnSpPr>
            <a:cxnSpLocks/>
          </p:cNvCxnSpPr>
          <p:nvPr userDrawn="1"/>
        </p:nvCxnSpPr>
        <p:spPr>
          <a:xfrm>
            <a:off x="0" y="1030494"/>
            <a:ext cx="12251473" cy="32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43891-19A2-E44C-BFD9-E9A295B5D0FD}"/>
              </a:ext>
            </a:extLst>
          </p:cNvPr>
          <p:cNvCxnSpPr>
            <a:cxnSpLocks/>
          </p:cNvCxnSpPr>
          <p:nvPr userDrawn="1"/>
        </p:nvCxnSpPr>
        <p:spPr>
          <a:xfrm>
            <a:off x="0" y="2697284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6461FD-CC27-ED43-9F1E-024F4F11A555}"/>
              </a:ext>
            </a:extLst>
          </p:cNvPr>
          <p:cNvCxnSpPr>
            <a:cxnSpLocks/>
          </p:cNvCxnSpPr>
          <p:nvPr userDrawn="1"/>
        </p:nvCxnSpPr>
        <p:spPr>
          <a:xfrm>
            <a:off x="0" y="4243145"/>
            <a:ext cx="12192000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4B4CC7-DE04-614C-8F67-33EBDF91710B}"/>
              </a:ext>
            </a:extLst>
          </p:cNvPr>
          <p:cNvCxnSpPr>
            <a:cxnSpLocks/>
          </p:cNvCxnSpPr>
          <p:nvPr userDrawn="1"/>
        </p:nvCxnSpPr>
        <p:spPr>
          <a:xfrm>
            <a:off x="0" y="5845140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210702-9285-5B4D-A2ED-83DAECEA8C8B}"/>
              </a:ext>
            </a:extLst>
          </p:cNvPr>
          <p:cNvCxnSpPr>
            <a:cxnSpLocks/>
          </p:cNvCxnSpPr>
          <p:nvPr userDrawn="1"/>
        </p:nvCxnSpPr>
        <p:spPr>
          <a:xfrm>
            <a:off x="8868936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15DD7A-2884-CB45-A39F-88BC1E8F8B37}"/>
              </a:ext>
            </a:extLst>
          </p:cNvPr>
          <p:cNvCxnSpPr>
            <a:cxnSpLocks/>
          </p:cNvCxnSpPr>
          <p:nvPr userDrawn="1"/>
        </p:nvCxnSpPr>
        <p:spPr>
          <a:xfrm>
            <a:off x="6140604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73CE6-A7CE-D14D-8423-5DE8FD3F2093}"/>
              </a:ext>
            </a:extLst>
          </p:cNvPr>
          <p:cNvCxnSpPr>
            <a:cxnSpLocks/>
          </p:cNvCxnSpPr>
          <p:nvPr userDrawn="1"/>
        </p:nvCxnSpPr>
        <p:spPr>
          <a:xfrm>
            <a:off x="3352800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45FF2A-79FD-BB44-A2CA-1331757B5311}"/>
              </a:ext>
            </a:extLst>
          </p:cNvPr>
          <p:cNvCxnSpPr>
            <a:cxnSpLocks/>
          </p:cNvCxnSpPr>
          <p:nvPr userDrawn="1"/>
        </p:nvCxnSpPr>
        <p:spPr>
          <a:xfrm>
            <a:off x="624468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97979B-8AFF-904E-960C-121AED32CABF}"/>
              </a:ext>
            </a:extLst>
          </p:cNvPr>
          <p:cNvCxnSpPr>
            <a:cxnSpLocks/>
          </p:cNvCxnSpPr>
          <p:nvPr userDrawn="1"/>
        </p:nvCxnSpPr>
        <p:spPr>
          <a:xfrm>
            <a:off x="11567532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56BB7B-5CE5-F441-B889-0A1C038B2A36}"/>
              </a:ext>
            </a:extLst>
          </p:cNvPr>
          <p:cNvSpPr txBox="1"/>
          <p:nvPr userDrawn="1"/>
        </p:nvSpPr>
        <p:spPr>
          <a:xfrm>
            <a:off x="982613" y="2108577"/>
            <a:ext cx="1957170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Blair School of Music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70D162-17AA-414A-B172-551F4ED73BFD}"/>
              </a:ext>
            </a:extLst>
          </p:cNvPr>
          <p:cNvSpPr txBox="1"/>
          <p:nvPr userDrawn="1"/>
        </p:nvSpPr>
        <p:spPr>
          <a:xfrm>
            <a:off x="3746432" y="189313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Arts</a:t>
            </a:r>
            <a:br>
              <a:rPr lang="en-US" sz="14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Sciences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40AECC-2852-3B48-B51A-80B5E7CDBCC7}"/>
              </a:ext>
            </a:extLst>
          </p:cNvPr>
          <p:cNvSpPr txBox="1"/>
          <p:nvPr userDrawn="1"/>
        </p:nvSpPr>
        <p:spPr>
          <a:xfrm>
            <a:off x="6500009" y="21085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Divinity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5663EA-250A-A24A-BF53-0FA1A5EE3B7A}"/>
              </a:ext>
            </a:extLst>
          </p:cNvPr>
          <p:cNvSpPr txBox="1"/>
          <p:nvPr userDrawn="1"/>
        </p:nvSpPr>
        <p:spPr>
          <a:xfrm>
            <a:off x="9281954" y="2108577"/>
            <a:ext cx="178507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C1B1C5-3349-4846-A0F1-D6E86F5762A6}"/>
              </a:ext>
            </a:extLst>
          </p:cNvPr>
          <p:cNvSpPr txBox="1"/>
          <p:nvPr userDrawn="1"/>
        </p:nvSpPr>
        <p:spPr>
          <a:xfrm>
            <a:off x="982613" y="37373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F4D32B-9B34-A64E-9C72-44B90CF4B7E1}"/>
              </a:ext>
            </a:extLst>
          </p:cNvPr>
          <p:cNvSpPr txBox="1"/>
          <p:nvPr userDrawn="1"/>
        </p:nvSpPr>
        <p:spPr>
          <a:xfrm>
            <a:off x="3746432" y="3306490"/>
            <a:ext cx="1676317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Owen Graduate School of Management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DAF53A-0296-F842-B971-2C80F878B028}"/>
              </a:ext>
            </a:extLst>
          </p:cNvPr>
          <p:cNvSpPr txBox="1"/>
          <p:nvPr userDrawn="1"/>
        </p:nvSpPr>
        <p:spPr>
          <a:xfrm>
            <a:off x="6500009" y="37373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Peabody College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F441D9-7B8A-7643-B64A-BA688EDCF850}"/>
              </a:ext>
            </a:extLst>
          </p:cNvPr>
          <p:cNvSpPr txBox="1"/>
          <p:nvPr userDrawn="1"/>
        </p:nvSpPr>
        <p:spPr>
          <a:xfrm>
            <a:off x="9281954" y="3521934"/>
            <a:ext cx="1785072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Engineering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856156-5CE2-B74F-8659-51D32F182E20}"/>
              </a:ext>
            </a:extLst>
          </p:cNvPr>
          <p:cNvSpPr txBox="1"/>
          <p:nvPr userDrawn="1"/>
        </p:nvSpPr>
        <p:spPr>
          <a:xfrm>
            <a:off x="982613" y="506779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</a:t>
            </a:r>
            <a:b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223F9C-2080-5545-8CEE-1BE489720355}"/>
              </a:ext>
            </a:extLst>
          </p:cNvPr>
          <p:cNvSpPr txBox="1"/>
          <p:nvPr userDrawn="1"/>
        </p:nvSpPr>
        <p:spPr>
          <a:xfrm>
            <a:off x="3746432" y="506779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</a:t>
            </a:r>
            <a:b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199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ID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56C623-889A-D64C-A80F-1588AA9E6D62}"/>
              </a:ext>
            </a:extLst>
          </p:cNvPr>
          <p:cNvSpPr txBox="1"/>
          <p:nvPr userDrawn="1"/>
        </p:nvSpPr>
        <p:spPr>
          <a:xfrm>
            <a:off x="545695" y="6044910"/>
            <a:ext cx="2508886" cy="35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Arial Sans Body Copy, 13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2E11D-4718-EA46-8CE2-BE431E7B0D1F}"/>
              </a:ext>
            </a:extLst>
          </p:cNvPr>
          <p:cNvSpPr txBox="1"/>
          <p:nvPr userDrawn="1"/>
        </p:nvSpPr>
        <p:spPr>
          <a:xfrm>
            <a:off x="521841" y="1849167"/>
            <a:ext cx="5113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Headings, Arial 40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0A615-42F9-534F-B3B0-CB12ECF809A5}"/>
              </a:ext>
            </a:extLst>
          </p:cNvPr>
          <p:cNvSpPr/>
          <p:nvPr userDrawn="1"/>
        </p:nvSpPr>
        <p:spPr>
          <a:xfrm>
            <a:off x="8807508" y="4998767"/>
            <a:ext cx="1361440" cy="650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6BD72B-AD4A-E547-8043-5A7B2C3EC93F}"/>
              </a:ext>
            </a:extLst>
          </p:cNvPr>
          <p:cNvSpPr/>
          <p:nvPr userDrawn="1"/>
        </p:nvSpPr>
        <p:spPr>
          <a:xfrm>
            <a:off x="7120948" y="1849167"/>
            <a:ext cx="1361440" cy="1300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747E4A-BD1B-6E4C-849D-12970E8D205D}"/>
              </a:ext>
            </a:extLst>
          </p:cNvPr>
          <p:cNvSpPr/>
          <p:nvPr userDrawn="1"/>
        </p:nvSpPr>
        <p:spPr>
          <a:xfrm>
            <a:off x="8807508" y="3418827"/>
            <a:ext cx="1361440" cy="13004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3FC237-D8C5-C840-9451-D7B5FB58F94B}"/>
              </a:ext>
            </a:extLst>
          </p:cNvPr>
          <p:cNvSpPr/>
          <p:nvPr userDrawn="1"/>
        </p:nvSpPr>
        <p:spPr>
          <a:xfrm>
            <a:off x="7106490" y="3418827"/>
            <a:ext cx="1361440" cy="1300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289AF-EC1A-4A4A-8E7D-3E57AC20108D}"/>
              </a:ext>
            </a:extLst>
          </p:cNvPr>
          <p:cNvSpPr/>
          <p:nvPr userDrawn="1"/>
        </p:nvSpPr>
        <p:spPr>
          <a:xfrm>
            <a:off x="8807508" y="5648947"/>
            <a:ext cx="1361440" cy="604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F88104-CA0B-734C-BBE7-F868FED1D742}"/>
              </a:ext>
            </a:extLst>
          </p:cNvPr>
          <p:cNvSpPr/>
          <p:nvPr userDrawn="1"/>
        </p:nvSpPr>
        <p:spPr>
          <a:xfrm>
            <a:off x="8807508" y="1849167"/>
            <a:ext cx="1361440" cy="130042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104253-DE58-E149-A889-5CA049887AE3}"/>
              </a:ext>
            </a:extLst>
          </p:cNvPr>
          <p:cNvCxnSpPr>
            <a:cxnSpLocks/>
          </p:cNvCxnSpPr>
          <p:nvPr userDrawn="1"/>
        </p:nvCxnSpPr>
        <p:spPr>
          <a:xfrm>
            <a:off x="8447610" y="1849167"/>
            <a:ext cx="0" cy="1300420"/>
          </a:xfrm>
          <a:prstGeom prst="line">
            <a:avLst/>
          </a:prstGeom>
          <a:ln w="825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455F1E7-E645-FB45-A6BA-04684AACD01C}"/>
              </a:ext>
            </a:extLst>
          </p:cNvPr>
          <p:cNvSpPr txBox="1"/>
          <p:nvPr userDrawn="1"/>
        </p:nvSpPr>
        <p:spPr>
          <a:xfrm>
            <a:off x="7120948" y="1849167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1c1c1c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2AE29-8ADA-C046-9599-92EF9A546173}"/>
              </a:ext>
            </a:extLst>
          </p:cNvPr>
          <p:cNvSpPr txBox="1"/>
          <p:nvPr userDrawn="1"/>
        </p:nvSpPr>
        <p:spPr>
          <a:xfrm>
            <a:off x="8807508" y="1849167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FFFFFF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73C1E-53A4-D84D-A178-5B5A617F78BC}"/>
              </a:ext>
            </a:extLst>
          </p:cNvPr>
          <p:cNvSpPr txBox="1"/>
          <p:nvPr userDrawn="1"/>
        </p:nvSpPr>
        <p:spPr>
          <a:xfrm>
            <a:off x="7120948" y="34138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Light Grey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/>
              <a:t>E4E4E4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ED535D-A10D-514B-9F9F-0844839B3629}"/>
              </a:ext>
            </a:extLst>
          </p:cNvPr>
          <p:cNvSpPr/>
          <p:nvPr userDrawn="1"/>
        </p:nvSpPr>
        <p:spPr>
          <a:xfrm>
            <a:off x="7106490" y="4998737"/>
            <a:ext cx="1361440" cy="1300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809E39-741B-D44A-8266-1421FF133A91}"/>
              </a:ext>
            </a:extLst>
          </p:cNvPr>
          <p:cNvSpPr txBox="1"/>
          <p:nvPr userDrawn="1"/>
        </p:nvSpPr>
        <p:spPr>
          <a:xfrm>
            <a:off x="7141268" y="5017661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Grey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</a:rPr>
              <a:t>777777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FDDBAB-FE01-2341-BA73-05964EA44299}"/>
              </a:ext>
            </a:extLst>
          </p:cNvPr>
          <p:cNvSpPr txBox="1"/>
          <p:nvPr userDrawn="1"/>
        </p:nvSpPr>
        <p:spPr>
          <a:xfrm>
            <a:off x="8807508" y="34138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E0D5C0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737DFF-CC88-6842-A062-F7997C8B4514}"/>
              </a:ext>
            </a:extLst>
          </p:cNvPr>
          <p:cNvSpPr txBox="1"/>
          <p:nvPr userDrawn="1"/>
        </p:nvSpPr>
        <p:spPr>
          <a:xfrm>
            <a:off x="8807508" y="499876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Highlight</a:t>
            </a:r>
            <a:br>
              <a:rPr lang="en-US" sz="1000" dirty="0"/>
            </a:br>
            <a:r>
              <a:rPr lang="en-US" sz="1000" dirty="0"/>
              <a:t>ECB748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7D320-ED07-994F-8D89-6E0937B549A5}"/>
              </a:ext>
            </a:extLst>
          </p:cNvPr>
          <p:cNvSpPr txBox="1"/>
          <p:nvPr userDrawn="1"/>
        </p:nvSpPr>
        <p:spPr>
          <a:xfrm>
            <a:off x="8807508" y="56490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Sky</a:t>
            </a:r>
            <a:br>
              <a:rPr lang="en-US" sz="1000" dirty="0"/>
            </a:br>
            <a:r>
              <a:rPr lang="en-US" sz="1000" dirty="0"/>
              <a:t>B3C9CD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ED116-782C-3A44-A5B2-3C1ED2B9CCBE}"/>
              </a:ext>
            </a:extLst>
          </p:cNvPr>
          <p:cNvSpPr txBox="1"/>
          <p:nvPr userDrawn="1"/>
        </p:nvSpPr>
        <p:spPr>
          <a:xfrm>
            <a:off x="629505" y="4405634"/>
            <a:ext cx="4898050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 Bullets, Arial, 20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6519E-0EA4-AB4F-BDE2-EB72A52F437E}"/>
              </a:ext>
            </a:extLst>
          </p:cNvPr>
          <p:cNvSpPr txBox="1"/>
          <p:nvPr userDrawn="1"/>
        </p:nvSpPr>
        <p:spPr>
          <a:xfrm>
            <a:off x="545695" y="5538301"/>
            <a:ext cx="2508886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Arial Subhead,16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13">
            <a:extLst>
              <a:ext uri="{FF2B5EF4-FFF2-40B4-BE49-F238E27FC236}">
                <a16:creationId xmlns:a16="http://schemas.microsoft.com/office/drawing/2014/main" id="{4A489953-6FB5-F741-9FA2-46C088632D1F}"/>
              </a:ext>
            </a:extLst>
          </p:cNvPr>
          <p:cNvSpPr/>
          <p:nvPr userDrawn="1"/>
        </p:nvSpPr>
        <p:spPr>
          <a:xfrm>
            <a:off x="1052495" y="5017781"/>
            <a:ext cx="1900486" cy="274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Theinhardt Regular" pitchFamily="34" charset="-122"/>
                <a:cs typeface="Arial" panose="020B0604020202020204" pitchFamily="34" charset="0"/>
              </a:rPr>
              <a:t>Small Bullets, Arial, 10 </a:t>
            </a:r>
            <a:r>
              <a:rPr lang="en-US" sz="1000" dirty="0" err="1">
                <a:solidFill>
                  <a:schemeClr val="tx2"/>
                </a:solidFill>
                <a:latin typeface="Arial" panose="020B0604020202020204" pitchFamily="34" charset="0"/>
                <a:ea typeface="Theinhardt Regular" pitchFamily="34" charset="-122"/>
                <a:cs typeface="Arial" panose="020B0604020202020204" pitchFamily="34" charset="0"/>
              </a:rPr>
              <a:t>pt</a:t>
            </a:r>
            <a:endParaRPr lang="en-US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4">
            <a:extLst>
              <a:ext uri="{FF2B5EF4-FFF2-40B4-BE49-F238E27FC236}">
                <a16:creationId xmlns:a16="http://schemas.microsoft.com/office/drawing/2014/main" id="{7B7B9E91-D001-2C4B-8006-89E16166AD20}"/>
              </a:ext>
            </a:extLst>
          </p:cNvPr>
          <p:cNvSpPr/>
          <p:nvPr userDrawn="1"/>
        </p:nvSpPr>
        <p:spPr>
          <a:xfrm>
            <a:off x="629505" y="3577594"/>
            <a:ext cx="3677920" cy="828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3037"/>
              </a:lnSpc>
              <a:spcAft>
                <a:spcPts val="1450"/>
              </a:spcAft>
            </a:pPr>
            <a:r>
              <a:rPr lang="en-US" sz="2200" dirty="0">
                <a:latin typeface="Times New Roman" panose="02020603050405020304" pitchFamily="18" charset="0"/>
                <a:ea typeface="Academica Light Pro Regular" pitchFamily="34" charset="-122"/>
                <a:cs typeface="Times New Roman" panose="02020603050405020304" pitchFamily="18" charset="0"/>
              </a:rPr>
              <a:t>Large Statement, Times, 22 </a:t>
            </a:r>
            <a:r>
              <a:rPr lang="en-US" sz="2200" dirty="0" err="1">
                <a:latin typeface="Times New Roman" panose="02020603050405020304" pitchFamily="18" charset="0"/>
                <a:ea typeface="Academica Light Pro Regular" pitchFamily="34" charset="-122"/>
                <a:cs typeface="Times New Roman" panose="02020603050405020304" pitchFamily="18" charset="0"/>
              </a:rPr>
              <a:t>pt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44110B-E6AC-0E4F-86A9-410524E79ED7}"/>
              </a:ext>
            </a:extLst>
          </p:cNvPr>
          <p:cNvSpPr txBox="1"/>
          <p:nvPr userDrawn="1"/>
        </p:nvSpPr>
        <p:spPr>
          <a:xfrm>
            <a:off x="521841" y="2696674"/>
            <a:ext cx="469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Subtitles, Arial,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2664CB-322A-E34F-8539-B80BDF759C0F}"/>
              </a:ext>
            </a:extLst>
          </p:cNvPr>
          <p:cNvSpPr/>
          <p:nvPr userDrawn="1"/>
        </p:nvSpPr>
        <p:spPr>
          <a:xfrm>
            <a:off x="8807508" y="2476435"/>
            <a:ext cx="1361440" cy="673152"/>
          </a:xfrm>
          <a:prstGeom prst="rect">
            <a:avLst/>
          </a:prstGeom>
          <a:solidFill>
            <a:srgbClr val="F5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0362D7-CE1B-2949-89F1-84E55779FEE7}"/>
              </a:ext>
            </a:extLst>
          </p:cNvPr>
          <p:cNvSpPr txBox="1"/>
          <p:nvPr userDrawn="1"/>
        </p:nvSpPr>
        <p:spPr>
          <a:xfrm>
            <a:off x="8807508" y="2492980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F5F3EF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FFD3F9-EA55-5941-A112-A6DBD4B519E4}"/>
              </a:ext>
            </a:extLst>
          </p:cNvPr>
          <p:cNvCxnSpPr>
            <a:cxnSpLocks/>
          </p:cNvCxnSpPr>
          <p:nvPr userDrawn="1"/>
        </p:nvCxnSpPr>
        <p:spPr>
          <a:xfrm>
            <a:off x="593012" y="1017632"/>
            <a:ext cx="10842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836242-D62C-1942-AD70-BD64D3073DC7}"/>
              </a:ext>
            </a:extLst>
          </p:cNvPr>
          <p:cNvSpPr txBox="1"/>
          <p:nvPr userDrawn="1"/>
        </p:nvSpPr>
        <p:spPr>
          <a:xfrm>
            <a:off x="472917" y="343881"/>
            <a:ext cx="109628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300" b="1" i="0" spc="3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THEME FONTS AND COLORS</a:t>
            </a:r>
            <a:endParaRPr lang="en-US" sz="3300" b="1" i="0" spc="30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5D6674-7026-FC4D-BE16-17F37B89C66A}"/>
              </a:ext>
            </a:extLst>
          </p:cNvPr>
          <p:cNvSpPr txBox="1"/>
          <p:nvPr userDrawn="1"/>
        </p:nvSpPr>
        <p:spPr>
          <a:xfrm>
            <a:off x="500412" y="1238057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FONTS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36D48C-A837-9240-84E3-A8BC4028DBFA}"/>
              </a:ext>
            </a:extLst>
          </p:cNvPr>
          <p:cNvCxnSpPr>
            <a:cxnSpLocks/>
          </p:cNvCxnSpPr>
          <p:nvPr userDrawn="1"/>
        </p:nvCxnSpPr>
        <p:spPr>
          <a:xfrm>
            <a:off x="593012" y="1683345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0350948-03D5-4443-BEDD-B8A5A62130C7}"/>
              </a:ext>
            </a:extLst>
          </p:cNvPr>
          <p:cNvSpPr txBox="1"/>
          <p:nvPr userDrawn="1"/>
        </p:nvSpPr>
        <p:spPr>
          <a:xfrm>
            <a:off x="6975652" y="1238057"/>
            <a:ext cx="499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COLORS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BCABEE2-DDF7-434C-8329-6DFB04441E63}"/>
              </a:ext>
            </a:extLst>
          </p:cNvPr>
          <p:cNvCxnSpPr>
            <a:cxnSpLocks/>
          </p:cNvCxnSpPr>
          <p:nvPr userDrawn="1"/>
        </p:nvCxnSpPr>
        <p:spPr>
          <a:xfrm>
            <a:off x="7068252" y="1683345"/>
            <a:ext cx="423447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472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ID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C8669E-B216-AA42-B53A-973035C85CE2}"/>
              </a:ext>
            </a:extLst>
          </p:cNvPr>
          <p:cNvCxnSpPr>
            <a:cxnSpLocks/>
          </p:cNvCxnSpPr>
          <p:nvPr userDrawn="1"/>
        </p:nvCxnSpPr>
        <p:spPr>
          <a:xfrm>
            <a:off x="593012" y="1017632"/>
            <a:ext cx="10842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72C731-1402-D34C-B7DD-4065D53CE563}"/>
              </a:ext>
            </a:extLst>
          </p:cNvPr>
          <p:cNvSpPr txBox="1"/>
          <p:nvPr userDrawn="1"/>
        </p:nvSpPr>
        <p:spPr>
          <a:xfrm>
            <a:off x="472918" y="343881"/>
            <a:ext cx="59811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300" b="1" i="0" spc="3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TEMPLATE GUIDELINES</a:t>
            </a:r>
            <a:endParaRPr lang="en-US" sz="3300" b="1" i="0" spc="30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FFBCD6-4509-E545-897B-13343F0A4AA2}"/>
              </a:ext>
            </a:extLst>
          </p:cNvPr>
          <p:cNvSpPr txBox="1"/>
          <p:nvPr userDrawn="1"/>
        </p:nvSpPr>
        <p:spPr>
          <a:xfrm>
            <a:off x="500412" y="1238057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USING SLIDE LAYOUTS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24369F-C194-AD45-85F6-6988005CDA65}"/>
              </a:ext>
            </a:extLst>
          </p:cNvPr>
          <p:cNvCxnSpPr>
            <a:cxnSpLocks/>
          </p:cNvCxnSpPr>
          <p:nvPr userDrawn="1"/>
        </p:nvCxnSpPr>
        <p:spPr>
          <a:xfrm>
            <a:off x="593012" y="1683345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79A14FE-18BE-6142-B636-9CCED47D817E}"/>
              </a:ext>
            </a:extLst>
          </p:cNvPr>
          <p:cNvSpPr txBox="1"/>
          <p:nvPr userDrawn="1"/>
        </p:nvSpPr>
        <p:spPr>
          <a:xfrm>
            <a:off x="520121" y="1883971"/>
            <a:ext cx="2933258" cy="3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insert a new slide: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843B7-205D-3946-ABAE-B1BDBD70F068}"/>
              </a:ext>
            </a:extLst>
          </p:cNvPr>
          <p:cNvSpPr txBox="1"/>
          <p:nvPr userDrawn="1"/>
        </p:nvSpPr>
        <p:spPr>
          <a:xfrm>
            <a:off x="520120" y="2285462"/>
            <a:ext cx="4872151" cy="1439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the arrow on the right slide of the </a:t>
            </a:r>
            <a:b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New Slide button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Choose an appropriate layout from</a:t>
            </a:r>
            <a:b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gallery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Edit as needed, following the guidelines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ECCC39-BB65-AC40-AD18-8F381A0C05D3}"/>
              </a:ext>
            </a:extLst>
          </p:cNvPr>
          <p:cNvSpPr txBox="1"/>
          <p:nvPr userDrawn="1"/>
        </p:nvSpPr>
        <p:spPr>
          <a:xfrm>
            <a:off x="5785109" y="1238057"/>
            <a:ext cx="499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CHANGING SLIDE LAYOUTS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A836D77-69F2-494D-B305-F1C1FC3DB5D5}"/>
              </a:ext>
            </a:extLst>
          </p:cNvPr>
          <p:cNvCxnSpPr>
            <a:cxnSpLocks/>
          </p:cNvCxnSpPr>
          <p:nvPr userDrawn="1"/>
        </p:nvCxnSpPr>
        <p:spPr>
          <a:xfrm>
            <a:off x="5877709" y="1683345"/>
            <a:ext cx="423447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3EE09A-33B1-9548-B0A8-602C83122867}"/>
              </a:ext>
            </a:extLst>
          </p:cNvPr>
          <p:cNvSpPr txBox="1"/>
          <p:nvPr userDrawn="1"/>
        </p:nvSpPr>
        <p:spPr>
          <a:xfrm>
            <a:off x="5804817" y="1883971"/>
            <a:ext cx="5630970" cy="626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If you wish to use a different layout for your existing slide, there is no need to insert a new one. Simply: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1C6390-568E-664C-ACF3-B99CCB8654EF}"/>
              </a:ext>
            </a:extLst>
          </p:cNvPr>
          <p:cNvSpPr txBox="1"/>
          <p:nvPr userDrawn="1"/>
        </p:nvSpPr>
        <p:spPr>
          <a:xfrm>
            <a:off x="5794963" y="2880710"/>
            <a:ext cx="4979724" cy="60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 your slide selected, click in the Layout button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Choose a new layout from the gallery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F05F79-EC1D-A349-A6B8-A12B4B8D0A25}"/>
              </a:ext>
            </a:extLst>
          </p:cNvPr>
          <p:cNvSpPr txBox="1"/>
          <p:nvPr userDrawn="1"/>
        </p:nvSpPr>
        <p:spPr>
          <a:xfrm>
            <a:off x="500412" y="4204094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ADDING PHOTOS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3F06E8-7784-FF40-A314-DF298C2524EE}"/>
              </a:ext>
            </a:extLst>
          </p:cNvPr>
          <p:cNvCxnSpPr>
            <a:cxnSpLocks/>
          </p:cNvCxnSpPr>
          <p:nvPr userDrawn="1"/>
        </p:nvCxnSpPr>
        <p:spPr>
          <a:xfrm>
            <a:off x="593012" y="4649382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FD4B2C-D8ED-6B48-AE76-57FC0651AA54}"/>
              </a:ext>
            </a:extLst>
          </p:cNvPr>
          <p:cNvSpPr txBox="1"/>
          <p:nvPr userDrawn="1"/>
        </p:nvSpPr>
        <p:spPr>
          <a:xfrm>
            <a:off x="520120" y="4819272"/>
            <a:ext cx="2933258" cy="3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add photos: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14F1C2-5923-6443-8748-E242306AC19E}"/>
              </a:ext>
            </a:extLst>
          </p:cNvPr>
          <p:cNvSpPr txBox="1"/>
          <p:nvPr userDrawn="1"/>
        </p:nvSpPr>
        <p:spPr>
          <a:xfrm>
            <a:off x="520120" y="5236131"/>
            <a:ext cx="75327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on the placeholder icon and upload desired image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Once uploaded choose “Picture Format” in the top ribbon menu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on the “Crop” dropdown and choose “Fill” then drag image to reframe</a:t>
            </a:r>
          </a:p>
          <a:p>
            <a:pPr marL="0" lvl="0" indent="0">
              <a:lnSpc>
                <a:spcPct val="100000"/>
              </a:lnSpc>
              <a:buFont typeface="+mj-lt"/>
              <a:buNone/>
            </a:pPr>
            <a:endParaRPr lang="en-US" sz="1600" b="0" i="0" spc="15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6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plac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ED8E1A-BA0A-C041-B60A-D0D46E8B2AA0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121820" y="0"/>
            <a:ext cx="6070180" cy="6858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7" y="4933507"/>
            <a:ext cx="5128022" cy="13055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2C519-EB37-774F-BD3A-23BD947ABD6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0767" y="456457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05971-6ECE-3048-89D4-C8CDCDF8108F}" type="datetime4">
              <a:rPr lang="en-US" smtClean="0"/>
              <a:pPr/>
              <a:t>April 23,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85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_with l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0927" y="670745"/>
            <a:ext cx="5128022" cy="1305500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Agenda or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0926" y="3006104"/>
            <a:ext cx="5291403" cy="3181151"/>
          </a:xfrm>
        </p:spPr>
        <p:txBody>
          <a:bodyPr>
            <a:normAutofit/>
          </a:bodyPr>
          <a:lstStyle>
            <a:lvl1pPr marL="36576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+mj-lt"/>
              <a:buAutoNum type="arabicPeriod"/>
              <a:tabLst/>
              <a:defRPr sz="2000">
                <a:solidFill>
                  <a:schemeClr val="accent6"/>
                </a:solidFill>
                <a:latin typeface="Time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3200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AE8E3-EF7B-F441-93B3-228673B018B7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7080135"/>
          </a:xfrm>
          <a:prstGeom prst="line">
            <a:avLst/>
          </a:prstGeom>
          <a:ln w="63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0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4351B81-FE14-984B-81F3-C69CA9CF9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62709" y="384050"/>
            <a:ext cx="11466575" cy="59436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889173-9CC4-384F-87ED-3C126C08F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89" r="695" b="11859"/>
          <a:stretch/>
        </p:blipFill>
        <p:spPr>
          <a:xfrm>
            <a:off x="362715" y="384049"/>
            <a:ext cx="11466571" cy="59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plac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4351B81-FE14-984B-81F3-C69CA9CF9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62709" y="384050"/>
            <a:ext cx="11466575" cy="59723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4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44D2869-1122-FD4F-93D1-E6818DABA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7976" y="3134047"/>
            <a:ext cx="10385823" cy="1305500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525A9-A6AD-A44B-801E-7959EE0923FD}"/>
              </a:ext>
            </a:extLst>
          </p:cNvPr>
          <p:cNvSpPr/>
          <p:nvPr userDrawn="1"/>
        </p:nvSpPr>
        <p:spPr>
          <a:xfrm>
            <a:off x="355600" y="385065"/>
            <a:ext cx="11480800" cy="5971285"/>
          </a:xfrm>
          <a:prstGeom prst="rect">
            <a:avLst/>
          </a:prstGeom>
          <a:noFill/>
          <a:ln w="6350">
            <a:gradFill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0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101" y="3148547"/>
            <a:ext cx="11230346" cy="1434085"/>
          </a:xfrm>
        </p:spPr>
        <p:txBody>
          <a:bodyPr anchor="t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01" y="5114924"/>
            <a:ext cx="5276113" cy="105195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8DDCAA-666B-BB40-B3E0-9F6817656A5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85784" y="5114924"/>
            <a:ext cx="5276113" cy="105195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CB49188-E5FA-E44D-BB8D-3EFB7DD6626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D94DB9D-64AE-3246-A5A1-033C8898104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31512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01" y="2463800"/>
            <a:ext cx="8529676" cy="2651125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None/>
              <a:defRPr sz="2200" b="0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D07B40-2FFE-E84A-8C1D-66AF3BE4D38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76101" y="5209658"/>
            <a:ext cx="5276113" cy="1051959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D6F4D12-C76D-594A-8366-6BDB7BA91D9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A7115C3-295D-ED43-9822-703965AFF1A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69190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A05971-6ECE-3048-89D4-C8CDCDF8108F}" type="datetime4">
              <a:rPr lang="en-US" smtClean="0"/>
              <a:t>April 23,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19FF4C-6E22-8645-B7ED-109F195808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71D03-3865-D34B-8E7F-4D9212E48FF0}"/>
              </a:ext>
            </a:extLst>
          </p:cNvPr>
          <p:cNvSpPr/>
          <p:nvPr userDrawn="1"/>
        </p:nvSpPr>
        <p:spPr>
          <a:xfrm>
            <a:off x="-1336363" y="4289458"/>
            <a:ext cx="1143775" cy="604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BC954E-AAA1-BD40-A56D-98BAB934B2A6}"/>
              </a:ext>
            </a:extLst>
          </p:cNvPr>
          <p:cNvSpPr/>
          <p:nvPr userDrawn="1"/>
        </p:nvSpPr>
        <p:spPr>
          <a:xfrm>
            <a:off x="-1321905" y="276999"/>
            <a:ext cx="1129317" cy="5991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1131E6-79A8-1248-9C11-D19D84E4070A}"/>
              </a:ext>
            </a:extLst>
          </p:cNvPr>
          <p:cNvSpPr/>
          <p:nvPr userDrawn="1"/>
        </p:nvSpPr>
        <p:spPr>
          <a:xfrm>
            <a:off x="-1336363" y="3593426"/>
            <a:ext cx="1143775" cy="6067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6EED77-DA3A-C246-8826-3C95DA6290B2}"/>
              </a:ext>
            </a:extLst>
          </p:cNvPr>
          <p:cNvSpPr/>
          <p:nvPr userDrawn="1"/>
        </p:nvSpPr>
        <p:spPr>
          <a:xfrm>
            <a:off x="-1336362" y="941894"/>
            <a:ext cx="1129316" cy="5991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26DDE-1973-9249-8B67-79F28A67A5CC}"/>
              </a:ext>
            </a:extLst>
          </p:cNvPr>
          <p:cNvSpPr/>
          <p:nvPr userDrawn="1"/>
        </p:nvSpPr>
        <p:spPr>
          <a:xfrm>
            <a:off x="-1336363" y="4983173"/>
            <a:ext cx="1129315" cy="604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2ADD5C-05AF-2849-808E-5A5329FE307B}"/>
              </a:ext>
            </a:extLst>
          </p:cNvPr>
          <p:cNvSpPr/>
          <p:nvPr userDrawn="1"/>
        </p:nvSpPr>
        <p:spPr>
          <a:xfrm>
            <a:off x="-1336363" y="2268952"/>
            <a:ext cx="1129315" cy="58386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331D78-EB57-CF49-B681-1FFB250F2AA3}"/>
              </a:ext>
            </a:extLst>
          </p:cNvPr>
          <p:cNvCxnSpPr>
            <a:cxnSpLocks/>
          </p:cNvCxnSpPr>
          <p:nvPr userDrawn="1"/>
        </p:nvCxnSpPr>
        <p:spPr>
          <a:xfrm>
            <a:off x="-229369" y="276999"/>
            <a:ext cx="0" cy="599123"/>
          </a:xfrm>
          <a:prstGeom prst="line">
            <a:avLst/>
          </a:prstGeom>
          <a:ln w="825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181A33-7A78-A745-B85F-272ACD897C6A}"/>
              </a:ext>
            </a:extLst>
          </p:cNvPr>
          <p:cNvSpPr txBox="1"/>
          <p:nvPr userDrawn="1"/>
        </p:nvSpPr>
        <p:spPr>
          <a:xfrm>
            <a:off x="-1321904" y="276999"/>
            <a:ext cx="671342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1c1c1c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FE2321-9A11-C64F-94E7-483770247088}"/>
              </a:ext>
            </a:extLst>
          </p:cNvPr>
          <p:cNvSpPr txBox="1"/>
          <p:nvPr userDrawn="1"/>
        </p:nvSpPr>
        <p:spPr>
          <a:xfrm>
            <a:off x="-1336363" y="2268952"/>
            <a:ext cx="685801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FFFFFF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381ED-C72B-874C-B467-99E2F441CCAD}"/>
              </a:ext>
            </a:extLst>
          </p:cNvPr>
          <p:cNvSpPr txBox="1"/>
          <p:nvPr userDrawn="1"/>
        </p:nvSpPr>
        <p:spPr>
          <a:xfrm>
            <a:off x="-1321904" y="936874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Light Grey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/>
              <a:t>E4E4E4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FF914F-CFCB-D848-ADFF-6E9476EB121C}"/>
              </a:ext>
            </a:extLst>
          </p:cNvPr>
          <p:cNvSpPr/>
          <p:nvPr userDrawn="1"/>
        </p:nvSpPr>
        <p:spPr>
          <a:xfrm>
            <a:off x="-1336363" y="1605423"/>
            <a:ext cx="1129315" cy="5991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D0814-E463-9D45-AEB0-1B8834E02DA1}"/>
              </a:ext>
            </a:extLst>
          </p:cNvPr>
          <p:cNvSpPr txBox="1"/>
          <p:nvPr userDrawn="1"/>
        </p:nvSpPr>
        <p:spPr>
          <a:xfrm>
            <a:off x="-1301584" y="1624347"/>
            <a:ext cx="79201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Grey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</a:rPr>
              <a:t>777777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062F4-50A3-5F4D-97CC-2E68DAC9E8D1}"/>
              </a:ext>
            </a:extLst>
          </p:cNvPr>
          <p:cNvSpPr txBox="1"/>
          <p:nvPr userDrawn="1"/>
        </p:nvSpPr>
        <p:spPr>
          <a:xfrm>
            <a:off x="-1336363" y="3588406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E0D5C0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9139F-AB33-C942-A4C9-2A932C16E874}"/>
              </a:ext>
            </a:extLst>
          </p:cNvPr>
          <p:cNvSpPr txBox="1"/>
          <p:nvPr userDrawn="1"/>
        </p:nvSpPr>
        <p:spPr>
          <a:xfrm>
            <a:off x="-1336363" y="4289458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Highlight</a:t>
            </a:r>
            <a:br>
              <a:rPr lang="en-US" sz="1000" dirty="0"/>
            </a:br>
            <a:r>
              <a:rPr lang="en-US" sz="1000" dirty="0"/>
              <a:t>ECB748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3D5FF-412F-3446-9C5A-C792CFFD52B8}"/>
              </a:ext>
            </a:extLst>
          </p:cNvPr>
          <p:cNvSpPr txBox="1"/>
          <p:nvPr userDrawn="1"/>
        </p:nvSpPr>
        <p:spPr>
          <a:xfrm>
            <a:off x="-1336363" y="4983233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Sky</a:t>
            </a:r>
            <a:br>
              <a:rPr lang="en-US" sz="1000" dirty="0"/>
            </a:br>
            <a:r>
              <a:rPr lang="en-US" sz="1000" dirty="0"/>
              <a:t>B3C9CD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B308F8-FDBB-D94E-AAD4-B7C8DE6E641C}"/>
              </a:ext>
            </a:extLst>
          </p:cNvPr>
          <p:cNvSpPr/>
          <p:nvPr userDrawn="1"/>
        </p:nvSpPr>
        <p:spPr>
          <a:xfrm>
            <a:off x="-1336363" y="2917223"/>
            <a:ext cx="1143775" cy="606777"/>
          </a:xfrm>
          <a:prstGeom prst="rect">
            <a:avLst/>
          </a:prstGeom>
          <a:solidFill>
            <a:srgbClr val="F5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CE59B3-A31D-5B49-A390-48365EC49154}"/>
              </a:ext>
            </a:extLst>
          </p:cNvPr>
          <p:cNvSpPr txBox="1"/>
          <p:nvPr userDrawn="1"/>
        </p:nvSpPr>
        <p:spPr>
          <a:xfrm>
            <a:off x="-1336363" y="2933768"/>
            <a:ext cx="685801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F5F3EF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B4DBEA-F44D-1D46-88A3-F25117523E43}"/>
              </a:ext>
            </a:extLst>
          </p:cNvPr>
          <p:cNvSpPr txBox="1"/>
          <p:nvPr userDrawn="1"/>
        </p:nvSpPr>
        <p:spPr>
          <a:xfrm>
            <a:off x="-1378395" y="0"/>
            <a:ext cx="1129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spc="100" baseline="0" dirty="0">
                <a:latin typeface="+mj-lt"/>
              </a:rPr>
              <a:t>Colors:</a:t>
            </a:r>
          </a:p>
        </p:txBody>
      </p:sp>
    </p:spTree>
    <p:extLst>
      <p:ext uri="{BB962C8B-B14F-4D97-AF65-F5344CB8AC3E}">
        <p14:creationId xmlns:p14="http://schemas.microsoft.com/office/powerpoint/2010/main" val="13289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  <p:sldLayoutId id="2147483674" r:id="rId3"/>
    <p:sldLayoutId id="2147483676" r:id="rId4"/>
    <p:sldLayoutId id="2147483677" r:id="rId5"/>
    <p:sldLayoutId id="2147483689" r:id="rId6"/>
    <p:sldLayoutId id="2147483678" r:id="rId7"/>
    <p:sldLayoutId id="2147483663" r:id="rId8"/>
    <p:sldLayoutId id="2147483681" r:id="rId9"/>
    <p:sldLayoutId id="2147483682" r:id="rId10"/>
    <p:sldLayoutId id="2147483679" r:id="rId11"/>
    <p:sldLayoutId id="2147483680" r:id="rId12"/>
    <p:sldLayoutId id="2147483690" r:id="rId13"/>
    <p:sldLayoutId id="2147483683" r:id="rId14"/>
    <p:sldLayoutId id="2147483685" r:id="rId15"/>
    <p:sldLayoutId id="2147483684" r:id="rId16"/>
    <p:sldLayoutId id="2147483692" r:id="rId17"/>
    <p:sldLayoutId id="2147483686" r:id="rId18"/>
    <p:sldLayoutId id="2147483691" r:id="rId19"/>
    <p:sldLayoutId id="2147483693" r:id="rId20"/>
    <p:sldLayoutId id="2147483687" r:id="rId21"/>
    <p:sldLayoutId id="2147483672" r:id="rId22"/>
    <p:sldLayoutId id="2147483673" r:id="rId2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E5BCF5-AAF3-275F-B590-BD4EC465C7B8}"/>
              </a:ext>
            </a:extLst>
          </p:cNvPr>
          <p:cNvSpPr txBox="1"/>
          <p:nvPr/>
        </p:nvSpPr>
        <p:spPr>
          <a:xfrm>
            <a:off x="699247" y="591671"/>
            <a:ext cx="474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You Said: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C2D88-6603-FEA4-C02A-BA3A4CDC38BD}"/>
              </a:ext>
            </a:extLst>
          </p:cNvPr>
          <p:cNvSpPr txBox="1"/>
          <p:nvPr/>
        </p:nvSpPr>
        <p:spPr>
          <a:xfrm>
            <a:off x="6651812" y="591671"/>
            <a:ext cx="474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We Did :</a:t>
            </a:r>
          </a:p>
        </p:txBody>
      </p:sp>
      <p:pic>
        <p:nvPicPr>
          <p:cNvPr id="7" name="Graphic 6" descr="Chat bubble with solid fill">
            <a:extLst>
              <a:ext uri="{FF2B5EF4-FFF2-40B4-BE49-F238E27FC236}">
                <a16:creationId xmlns:a16="http://schemas.microsoft.com/office/drawing/2014/main" id="{42C90B6A-44AB-35B6-85EE-15EF73065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295" y="237984"/>
            <a:ext cx="914400" cy="914400"/>
          </a:xfrm>
          <a:prstGeom prst="rect">
            <a:avLst/>
          </a:prstGeom>
        </p:spPr>
      </p:pic>
      <p:pic>
        <p:nvPicPr>
          <p:cNvPr id="9" name="Graphic 8" descr="Clipboard Checked with solid fill">
            <a:extLst>
              <a:ext uri="{FF2B5EF4-FFF2-40B4-BE49-F238E27FC236}">
                <a16:creationId xmlns:a16="http://schemas.microsoft.com/office/drawing/2014/main" id="{393F3DB7-97C7-540B-8555-9566468CA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22541" y="237984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539C82-BBE6-619C-319D-2FAF773A81BD}"/>
              </a:ext>
            </a:extLst>
          </p:cNvPr>
          <p:cNvSpPr txBox="1"/>
          <p:nvPr/>
        </p:nvSpPr>
        <p:spPr>
          <a:xfrm>
            <a:off x="475129" y="1452282"/>
            <a:ext cx="504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Enter survey questions that needed improvement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72485-2135-DA33-7A19-9377E41EF63E}"/>
              </a:ext>
            </a:extLst>
          </p:cNvPr>
          <p:cNvSpPr txBox="1"/>
          <p:nvPr/>
        </p:nvSpPr>
        <p:spPr>
          <a:xfrm>
            <a:off x="6517343" y="1452282"/>
            <a:ext cx="50471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Enter Corresponding Action Items Here</a:t>
            </a:r>
          </a:p>
        </p:txBody>
      </p:sp>
    </p:spTree>
    <p:extLst>
      <p:ext uri="{BB962C8B-B14F-4D97-AF65-F5344CB8AC3E}">
        <p14:creationId xmlns:p14="http://schemas.microsoft.com/office/powerpoint/2010/main" val="1268795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U Brand">
      <a:dk1>
        <a:srgbClr val="1C1C1C"/>
      </a:dk1>
      <a:lt1>
        <a:srgbClr val="F5F3EF"/>
      </a:lt1>
      <a:dk2>
        <a:srgbClr val="777777"/>
      </a:dk2>
      <a:lt2>
        <a:srgbClr val="E3E3E3"/>
      </a:lt2>
      <a:accent1>
        <a:srgbClr val="B3C9CD"/>
      </a:accent1>
      <a:accent2>
        <a:srgbClr val="ECB748"/>
      </a:accent2>
      <a:accent3>
        <a:srgbClr val="E0D5C0"/>
      </a:accent3>
      <a:accent4>
        <a:srgbClr val="F5F3EF"/>
      </a:accent4>
      <a:accent5>
        <a:srgbClr val="E0D5C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U_Brand_Template" id="{08A68AB4-5590-4B4B-BF52-0B4B70F43C38}" vid="{247FEBA0-18E1-A94F-A103-A8783525E8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Vanderbilt University_PPT_Template_2022 (15)</Template>
  <TotalTime>6</TotalTime>
  <Words>240</Words>
  <Application>Microsoft Office PowerPoint</Application>
  <PresentationFormat>Widescreen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Text Arial 40 pt</dc:title>
  <dc:creator>Brown, Tanya (VU-HR)</dc:creator>
  <cp:lastModifiedBy>Brown, Tanya (VU-HR)</cp:lastModifiedBy>
  <cp:revision>4</cp:revision>
  <dcterms:created xsi:type="dcterms:W3CDTF">2023-04-23T14:05:35Z</dcterms:created>
  <dcterms:modified xsi:type="dcterms:W3CDTF">2023-04-23T14:13:45Z</dcterms:modified>
</cp:coreProperties>
</file>